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0" r:id="rId4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3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F6FF-5CB3-4F5C-89B9-1AAFEFE8BD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EC28-EDFD-4E4C-B7AB-910DB2AD53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F6FF-5CB3-4F5C-89B9-1AAFEFE8BD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EC28-EDFD-4E4C-B7AB-910DB2AD53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F6FF-5CB3-4F5C-89B9-1AAFEFE8BD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EC28-EDFD-4E4C-B7AB-910DB2AD53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F6FF-5CB3-4F5C-89B9-1AAFEFE8BD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EC28-EDFD-4E4C-B7AB-910DB2AD53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F6FF-5CB3-4F5C-89B9-1AAFEFE8BD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EC28-EDFD-4E4C-B7AB-910DB2AD53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F6FF-5CB3-4F5C-89B9-1AAFEFE8BD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EC28-EDFD-4E4C-B7AB-910DB2AD53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F6FF-5CB3-4F5C-89B9-1AAFEFE8BD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EC28-EDFD-4E4C-B7AB-910DB2AD53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F6FF-5CB3-4F5C-89B9-1AAFEFE8BD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EC28-EDFD-4E4C-B7AB-910DB2AD53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F6FF-5CB3-4F5C-89B9-1AAFEFE8BD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EC28-EDFD-4E4C-B7AB-910DB2AD53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F6FF-5CB3-4F5C-89B9-1AAFEFE8BD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EC28-EDFD-4E4C-B7AB-910DB2AD53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F6FF-5CB3-4F5C-89B9-1AAFEFE8BD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EC28-EDFD-4E4C-B7AB-910DB2AD53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8F6FF-5CB3-4F5C-89B9-1AAFEFE8BD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1EC28-EDFD-4E4C-B7AB-910DB2AD53E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2.png"/><Relationship Id="rId3" Type="http://schemas.openxmlformats.org/officeDocument/2006/relationships/tags" Target="../tags/tag2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2379" y="171313"/>
            <a:ext cx="9841396" cy="633758"/>
          </a:xfrm>
        </p:spPr>
        <p:txBody>
          <a:bodyPr>
            <a:normAutofit/>
          </a:bodyPr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致学生：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</a:t>
            </a:r>
            <a:r>
              <a:rPr 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春季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形势与政策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课重要提示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4327" y="879615"/>
            <a:ext cx="11113604" cy="5881615"/>
          </a:xfrm>
        </p:spPr>
        <p:txBody>
          <a:bodyPr>
            <a:normAutofit/>
          </a:bodyPr>
          <a:lstStyle/>
          <a:p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形策课是必修课，一共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学分，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每个学期都有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，直到大四最后一个学期都要上，每个学期一共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个课时（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线下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课时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线上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课时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）。请大家充分重视，因为挂科会影响毕业（形策课重修程序非常复杂，挂科重修会导致推迟半年或者一年毕业）。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请同学们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提前下载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好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超星“学习通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APP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，用于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签到、网课学习和期末考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，形策课的成绩依据也在这个学习通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app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之中。请大家按照授课老师的指引，加入形策课的“课程群”，先进行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app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课程签到（这是线下课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学时的到课证明），再进行网课学习，网课学习内容包括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二个专题视频（共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课时），必须完整看完，系统才会有学习记录。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形策课的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期末考试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安排在超星“学习通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APP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”，请各位同学务必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2023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日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23:59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之前完成考试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，届时系统将自动关闭，成绩将自动生成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（完成时，请截图保存，以备出现系统数据混乱时核对）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。请务必注意时间！（考试只有一次机会！无法重考！请务必慎重！）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请同学们务必记下授课老师的联系方式，以便沟通。课程问题、网课问题、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app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问题、成绩问题都可以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直接联系授课老师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超星学习通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app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分数说明：线下课现场签到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分，专题一视频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分，专题二视频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分，期末考试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分，共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100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分。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sz="1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 algn="r">
              <a:buNone/>
            </a:pP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2023</a:t>
            </a: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月</a:t>
            </a:r>
            <a:endParaRPr lang="zh-CN" altLang="en-US" sz="1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1703705" y="374650"/>
            <a:ext cx="87852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800" b="1">
                <a:solidFill>
                  <a:srgbClr val="FF0000"/>
                </a:solidFill>
              </a:rPr>
              <a:t>请注意加入对应年级</a:t>
            </a:r>
            <a:r>
              <a:rPr lang="zh-CN" altLang="en-US" sz="2800" b="1">
                <a:solidFill>
                  <a:srgbClr val="FF0000"/>
                </a:solidFill>
              </a:rPr>
              <a:t>课群，否则授课老师无法查看成绩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149350" y="1172845"/>
            <a:ext cx="4448175" cy="55721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rcRect l="413" t="1195"/>
          <a:stretch>
            <a:fillRect/>
          </a:stretch>
        </p:blipFill>
        <p:spPr>
          <a:xfrm>
            <a:off x="6417310" y="1229995"/>
            <a:ext cx="4439285" cy="551497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  <p:tag name="KSO_WM_UNIT_PLACING_PICTURE_USER_VIEWPORT" val="{&quot;height&quot;:8775,&quot;width&quot;:7005}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PP_MARK_KEY" val="ed4f3af3-e964-47d2-ba20-dc613cc93cc6"/>
  <p:tag name="COMMONDATA" val="eyJoZGlkIjoiZGRlYzI1YmRmMTYyZmI3NDIxMDk4Y2U5MjRhZmNlMjM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559</Words>
  <Application>WPS 演示</Application>
  <PresentationFormat>宽屏</PresentationFormat>
  <Paragraphs>12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Arial</vt:lpstr>
      <vt:lpstr>宋体</vt:lpstr>
      <vt:lpstr>Wingdings</vt:lpstr>
      <vt:lpstr>黑体</vt:lpstr>
      <vt:lpstr>楷体</vt:lpstr>
      <vt:lpstr>微软雅黑</vt:lpstr>
      <vt:lpstr>Arial Unicode MS</vt:lpstr>
      <vt:lpstr>等线 Light</vt:lpstr>
      <vt:lpstr>等线</vt:lpstr>
      <vt:lpstr>Calibri</vt:lpstr>
      <vt:lpstr>Office 主题​​</vt:lpstr>
      <vt:lpstr>致学生：2022秋季《形势与政策》课重要提示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junhong Li</dc:creator>
  <cp:lastModifiedBy>礼韬</cp:lastModifiedBy>
  <cp:revision>19</cp:revision>
  <dcterms:created xsi:type="dcterms:W3CDTF">2021-10-12T00:51:00Z</dcterms:created>
  <dcterms:modified xsi:type="dcterms:W3CDTF">2023-04-03T03:27:59Z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3F6E425199EC48BBB8E404816FCEB60E_13</vt:lpwstr>
  </property>
</Properties>
</file>