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F6FF-5CB3-4F5C-89B9-1AAFEFE8BD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EC28-EDFD-4E4C-B7AB-910DB2AD53E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.png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1703705" y="374650"/>
            <a:ext cx="87852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>
                <a:solidFill>
                  <a:srgbClr val="FF0000"/>
                </a:solidFill>
              </a:rPr>
              <a:t>请注意加入对应年级</a:t>
            </a:r>
            <a:r>
              <a:rPr lang="zh-CN" altLang="en-US" sz="2800" b="1">
                <a:solidFill>
                  <a:srgbClr val="FF0000"/>
                </a:solidFill>
              </a:rPr>
              <a:t>课群，否则授课老师无法查看成绩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601470" y="953770"/>
            <a:ext cx="8886825" cy="5571490"/>
            <a:chOff x="2522" y="1502"/>
            <a:chExt cx="13995" cy="8774"/>
          </a:xfrm>
        </p:grpSpPr>
        <p:pic>
          <p:nvPicPr>
            <p:cNvPr id="2" name="图片 1" descr="C:/Users/Lenovo/Desktop/2ecc112c2dca43e4af31c17feb338e1.png2ecc112c2dca43e4af31c17feb338e1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rcRect l="213" r="213"/>
            <a:stretch>
              <a:fillRect/>
            </a:stretch>
          </p:blipFill>
          <p:spPr>
            <a:xfrm>
              <a:off x="9513" y="1502"/>
              <a:ext cx="7005" cy="8775"/>
            </a:xfrm>
            <a:prstGeom prst="rect">
              <a:avLst/>
            </a:prstGeom>
          </p:spPr>
        </p:pic>
        <p:pic>
          <p:nvPicPr>
            <p:cNvPr id="3" name="图片 2" descr="C:/Users/Lenovo/Desktop/c23ee9f243de5a24e03a89b0b04fc90.pngc23ee9f243de5a24e03a89b0b04fc90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rcRect t="501" b="501"/>
            <a:stretch>
              <a:fillRect/>
            </a:stretch>
          </p:blipFill>
          <p:spPr>
            <a:xfrm>
              <a:off x="2522" y="1502"/>
              <a:ext cx="6991" cy="868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  <p:tag name="KSO_WM_UNIT_PLACING_PICTURE_USER_VIEWPORT" val="{&quot;height&quot;:8775,&quot;width&quot;:7005}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ed4f3af3-e964-47d2-ba20-dc613cc93cc6"/>
  <p:tag name="COMMONDATA" val="eyJoZGlkIjoiZGRlYzI1YmRmMTYyZmI3NDIxMDk4Y2U5MjRhZmNlMjMifQ=="/>
  <p:tag name="commondata" val="eyJoZGlkIjoiM2JiYmMwNWUwNmU1YzcwZDAyMGY1MWY2NTQwODlmMDk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黑体</vt:lpstr>
      <vt:lpstr>楷体</vt:lpstr>
      <vt:lpstr>微软雅黑</vt:lpstr>
      <vt:lpstr>Arial Unicode MS</vt:lpstr>
      <vt:lpstr>等线 Light</vt:lpstr>
      <vt:lpstr>等线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junhong Li</dc:creator>
  <cp:lastModifiedBy>礼韬</cp:lastModifiedBy>
  <cp:revision>21</cp:revision>
  <dcterms:created xsi:type="dcterms:W3CDTF">2021-10-12T00:51:00Z</dcterms:created>
  <dcterms:modified xsi:type="dcterms:W3CDTF">2023-10-17T02:11:17Z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4544B00CEA0744228BF4F7552EA9940B_12</vt:lpwstr>
  </property>
</Properties>
</file>